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355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37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263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7512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9805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729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850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118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936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5850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17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7DE7A-D104-4C61-A150-704FEAF8AA7B}" type="datetimeFigureOut">
              <a:rPr lang="de-AT" smtClean="0"/>
              <a:t>21.10.2015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606E2-7EFB-45AD-88FD-26821743706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0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95956" y="-1680944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Tyrone</dc:creator>
  <cp:lastModifiedBy>Tyrone</cp:lastModifiedBy>
  <cp:revision>1</cp:revision>
  <dcterms:created xsi:type="dcterms:W3CDTF">2015-10-21T20:25:13Z</dcterms:created>
  <dcterms:modified xsi:type="dcterms:W3CDTF">2015-10-21T20:25:30Z</dcterms:modified>
</cp:coreProperties>
</file>