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396-B945-4DA2-96F9-FD6DD30F0821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168C-F3BF-45BE-B688-ACDB53EB6AD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588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396-B945-4DA2-96F9-FD6DD30F0821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168C-F3BF-45BE-B688-ACDB53EB6AD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973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396-B945-4DA2-96F9-FD6DD30F0821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168C-F3BF-45BE-B688-ACDB53EB6AD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833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396-B945-4DA2-96F9-FD6DD30F0821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168C-F3BF-45BE-B688-ACDB53EB6AD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248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396-B945-4DA2-96F9-FD6DD30F0821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168C-F3BF-45BE-B688-ACDB53EB6AD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182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396-B945-4DA2-96F9-FD6DD30F0821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168C-F3BF-45BE-B688-ACDB53EB6AD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187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396-B945-4DA2-96F9-FD6DD30F0821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168C-F3BF-45BE-B688-ACDB53EB6AD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901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396-B945-4DA2-96F9-FD6DD30F0821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168C-F3BF-45BE-B688-ACDB53EB6AD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057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396-B945-4DA2-96F9-FD6DD30F0821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168C-F3BF-45BE-B688-ACDB53EB6AD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069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396-B945-4DA2-96F9-FD6DD30F0821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168C-F3BF-45BE-B688-ACDB53EB6AD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31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5396-B945-4DA2-96F9-FD6DD30F0821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168C-F3BF-45BE-B688-ACDB53EB6AD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78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05396-B945-4DA2-96F9-FD6DD30F0821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F168C-F3BF-45BE-B688-ACDB53EB6AD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521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36564" y="-1487996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89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Tyrone</dc:creator>
  <cp:lastModifiedBy>Tyrone</cp:lastModifiedBy>
  <cp:revision>1</cp:revision>
  <dcterms:created xsi:type="dcterms:W3CDTF">2015-10-21T20:22:55Z</dcterms:created>
  <dcterms:modified xsi:type="dcterms:W3CDTF">2015-10-21T20:23:22Z</dcterms:modified>
</cp:coreProperties>
</file>