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1F3E-7BDB-4A03-8860-765285215AB7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1845-5D62-40A6-B8A0-E47D75C150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145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1F3E-7BDB-4A03-8860-765285215AB7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1845-5D62-40A6-B8A0-E47D75C150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506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1F3E-7BDB-4A03-8860-765285215AB7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1845-5D62-40A6-B8A0-E47D75C150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906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1F3E-7BDB-4A03-8860-765285215AB7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1845-5D62-40A6-B8A0-E47D75C150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482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1F3E-7BDB-4A03-8860-765285215AB7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1845-5D62-40A6-B8A0-E47D75C150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170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1F3E-7BDB-4A03-8860-765285215AB7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1845-5D62-40A6-B8A0-E47D75C150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963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1F3E-7BDB-4A03-8860-765285215AB7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1845-5D62-40A6-B8A0-E47D75C150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209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1F3E-7BDB-4A03-8860-765285215AB7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1845-5D62-40A6-B8A0-E47D75C150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004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1F3E-7BDB-4A03-8860-765285215AB7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1845-5D62-40A6-B8A0-E47D75C150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766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1F3E-7BDB-4A03-8860-765285215AB7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1845-5D62-40A6-B8A0-E47D75C150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144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1F3E-7BDB-4A03-8860-765285215AB7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1845-5D62-40A6-B8A0-E47D75C150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565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F3E-7BDB-4A03-8860-765285215AB7}" type="datetimeFigureOut">
              <a:rPr lang="de-AT" smtClean="0"/>
              <a:t>21.10.2015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1845-5D62-40A6-B8A0-E47D75C150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753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81849" y="-1286661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4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Tyrone</dc:creator>
  <cp:lastModifiedBy>Tyrone</cp:lastModifiedBy>
  <cp:revision>1</cp:revision>
  <dcterms:created xsi:type="dcterms:W3CDTF">2015-10-21T20:26:07Z</dcterms:created>
  <dcterms:modified xsi:type="dcterms:W3CDTF">2015-10-21T20:26:18Z</dcterms:modified>
</cp:coreProperties>
</file>