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145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95061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06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4826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1707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79638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0209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0048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0766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61442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5658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91F3E-7BDB-4A03-8860-765285215AB7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1845-5D62-40A6-B8A0-E47D75C1502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2753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81849" y="-1286661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849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Tyrone</dc:creator>
  <cp:lastModifiedBy>Tyrone</cp:lastModifiedBy>
  <cp:revision>1</cp:revision>
  <dcterms:created xsi:type="dcterms:W3CDTF">2015-10-21T20:26:07Z</dcterms:created>
  <dcterms:modified xsi:type="dcterms:W3CDTF">2015-10-21T20:26:18Z</dcterms:modified>
</cp:coreProperties>
</file>