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BCF9C-166E-453E-B8F0-E4F58FA91DEF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7C6-CF04-4A9B-A64C-33C7A642D61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77454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BCF9C-166E-453E-B8F0-E4F58FA91DEF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7C6-CF04-4A9B-A64C-33C7A642D61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43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BCF9C-166E-453E-B8F0-E4F58FA91DEF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7C6-CF04-4A9B-A64C-33C7A642D61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68512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BCF9C-166E-453E-B8F0-E4F58FA91DEF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7C6-CF04-4A9B-A64C-33C7A642D61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4574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BCF9C-166E-453E-B8F0-E4F58FA91DEF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7C6-CF04-4A9B-A64C-33C7A642D61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4959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BCF9C-166E-453E-B8F0-E4F58FA91DEF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7C6-CF04-4A9B-A64C-33C7A642D61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43897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BCF9C-166E-453E-B8F0-E4F58FA91DEF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7C6-CF04-4A9B-A64C-33C7A642D61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84665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BCF9C-166E-453E-B8F0-E4F58FA91DEF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7C6-CF04-4A9B-A64C-33C7A642D61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7030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BCF9C-166E-453E-B8F0-E4F58FA91DEF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7C6-CF04-4A9B-A64C-33C7A642D61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99077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BCF9C-166E-453E-B8F0-E4F58FA91DEF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7C6-CF04-4A9B-A64C-33C7A642D61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15182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BCF9C-166E-453E-B8F0-E4F58FA91DEF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7C6-CF04-4A9B-A64C-33C7A642D61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7675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BCF9C-166E-453E-B8F0-E4F58FA91DEF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247C6-CF04-4A9B-A64C-33C7A642D61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3885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75464" y="-1320218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084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Tyrone</dc:creator>
  <cp:lastModifiedBy>Tyrone</cp:lastModifiedBy>
  <cp:revision>1</cp:revision>
  <dcterms:created xsi:type="dcterms:W3CDTF">2015-10-21T20:27:03Z</dcterms:created>
  <dcterms:modified xsi:type="dcterms:W3CDTF">2015-10-21T20:27:15Z</dcterms:modified>
</cp:coreProperties>
</file>